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9" r:id="rId4"/>
    <p:sldId id="260" r:id="rId5"/>
    <p:sldId id="261" r:id="rId6"/>
    <p:sldId id="267" r:id="rId7"/>
    <p:sldId id="264" r:id="rId8"/>
    <p:sldId id="265" r:id="rId9"/>
    <p:sldId id="266" r:id="rId10"/>
    <p:sldId id="262" r:id="rId11"/>
    <p:sldId id="268" r:id="rId12"/>
    <p:sldId id="269" r:id="rId13"/>
    <p:sldId id="271" r:id="rId14"/>
    <p:sldId id="273" r:id="rId15"/>
    <p:sldId id="275" r:id="rId16"/>
    <p:sldId id="313" r:id="rId17"/>
    <p:sldId id="274" r:id="rId18"/>
    <p:sldId id="314" r:id="rId19"/>
    <p:sldId id="315" r:id="rId20"/>
    <p:sldId id="277" r:id="rId21"/>
    <p:sldId id="279" r:id="rId22"/>
    <p:sldId id="280" r:id="rId23"/>
    <p:sldId id="278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09" r:id="rId39"/>
    <p:sldId id="310" r:id="rId40"/>
    <p:sldId id="311" r:id="rId41"/>
    <p:sldId id="312" r:id="rId42"/>
  </p:sldIdLst>
  <p:sldSz cx="12192000" cy="6858000"/>
  <p:notesSz cx="6858000" cy="9144000"/>
  <p:embeddedFontLst>
    <p:embeddedFont>
      <p:font typeface="Arial Black" panose="020B0604020202020204" pitchFamily="3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c8805961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c88059615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2c88059615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856cd2d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8856cd2d0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28856cd2d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c8805961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c88059615_0_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2c88059615_0_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c88059615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c88059615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2c88059615_0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c88059615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c88059615_0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2c88059615_0_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c8805961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c8805961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2c88059615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c8805961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c88059615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c88059615_0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c8805961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c88059615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2c88059615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ixabay.com/en/warning-hazard-sign-icon-bio-145059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PC_software_dev_cour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blob/main/Day_Three/Using_git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we are going to stick with using Git on a login node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some Python code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467828"/>
          </a:xfrm>
        </p:spPr>
        <p:txBody>
          <a:bodyPr/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7749233" y="4110605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838200" y="2392960"/>
            <a:ext cx="2584508" cy="18183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4644005" y="2392960"/>
            <a:ext cx="2584508" cy="18183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449811" y="2392960"/>
            <a:ext cx="2584508" cy="181831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Brandon Reyes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Ignore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you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r>
              <a:rPr lang="en-US"/>
              <a:t> you can choose to ignore output files: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*out		# globbing, will get all files that end with “out”</a:t>
            </a: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add command </a:t>
            </a:r>
            <a:r>
              <a:rPr lang="en-US" sz="2200" b="1"/>
              <a:t>adds a change in the working directory to the staging area</a:t>
            </a:r>
            <a:r>
              <a:rPr lang="en-US" sz="2200"/>
              <a:t> (getting the “picture” ready for a snapshot)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tells Git that you want to include updates to a particular file.</a:t>
            </a:r>
            <a:endParaRPr sz="22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add hello_world.py   # “git add .” to add all files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1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**git add doesn't affect the repository - changes are not actually recorded until you run git commit</a:t>
            </a:r>
            <a:endParaRPr sz="1800"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83" name="Google Shape;283;p3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  <p:cxnSp>
        <p:nvCxnSpPr>
          <p:cNvPr id="286" name="Google Shape;286;p37"/>
          <p:cNvCxnSpPr/>
          <p:nvPr/>
        </p:nvCxnSpPr>
        <p:spPr>
          <a:xfrm>
            <a:off x="3950950" y="501655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37"/>
          <p:cNvSpPr txBox="1"/>
          <p:nvPr/>
        </p:nvSpPr>
        <p:spPr>
          <a:xfrm>
            <a:off x="4135425" y="4692550"/>
            <a:ext cx="7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may have some files that you don’t want tracked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secret keys (passwords, API tokens, etc)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build files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sets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ignore.txt file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echo “ignore this file!” &gt; ignore.txt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.gitignore file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vim .gitignore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any files/directories you don’t want tracked: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ignore.txt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Git timeline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856150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1</a:t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2782738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2</a:t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09325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3</a:t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8008575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N</a:t>
            </a:r>
            <a:endParaRPr/>
          </a:p>
        </p:txBody>
      </p:sp>
      <p:cxnSp>
        <p:nvCxnSpPr>
          <p:cNvPr id="298" name="Google Shape;298;p38"/>
          <p:cNvCxnSpPr/>
          <p:nvPr/>
        </p:nvCxnSpPr>
        <p:spPr>
          <a:xfrm>
            <a:off x="1769850" y="34810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8"/>
          <p:cNvCxnSpPr/>
          <p:nvPr/>
        </p:nvCxnSpPr>
        <p:spPr>
          <a:xfrm>
            <a:off x="3701850" y="34810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8"/>
          <p:cNvCxnSpPr>
            <a:endCxn id="297" idx="1"/>
          </p:cNvCxnSpPr>
          <p:nvPr/>
        </p:nvCxnSpPr>
        <p:spPr>
          <a:xfrm>
            <a:off x="5757675" y="3481000"/>
            <a:ext cx="2250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Git commits are like savepoints or snapshots of your project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commit command </a:t>
            </a:r>
            <a:r>
              <a:rPr lang="en-US" sz="2400" b="1"/>
              <a:t>captures a snapshot of the project's currently staged changes.</a:t>
            </a:r>
            <a:r>
              <a:rPr lang="en-US" sz="2400"/>
              <a:t>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Committed snapshots can be thought of as “safe” versions of a project.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Commits are logged with a brief message of what was changed</a:t>
            </a:r>
            <a:endParaRPr sz="24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commit -m “initial commit”</a:t>
            </a:r>
            <a:endParaRPr sz="240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status		# clean working directory</a:t>
            </a:r>
            <a:endParaRPr sz="2400">
              <a:solidFill>
                <a:schemeClr val="accent5"/>
              </a:solidFill>
            </a:endParaRPr>
          </a:p>
        </p:txBody>
      </p:sp>
      <p:grpSp>
        <p:nvGrpSpPr>
          <p:cNvPr id="309" name="Google Shape;309;p39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310" name="Google Shape;310;p39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cxnSp>
        <p:nvCxnSpPr>
          <p:cNvPr id="313" name="Google Shape;313;p39"/>
          <p:cNvCxnSpPr/>
          <p:nvPr/>
        </p:nvCxnSpPr>
        <p:spPr>
          <a:xfrm>
            <a:off x="6381625" y="50491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424550" y="4725100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git log </a:t>
            </a:r>
            <a:r>
              <a:rPr lang="en-US" sz="2400" b="1"/>
              <a:t>lists the commits made in that repository</a:t>
            </a:r>
            <a:r>
              <a:rPr lang="en-US" sz="2400"/>
              <a:t> in reverse chronological order; the most recent commits show up first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$ git log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433475" y="3139775"/>
            <a:ext cx="3317100" cy="2614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commit #5678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“third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#2345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“second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#1234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“initial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GitHub (remote)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demonstrate how to work with remote repositories using GitHub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 in (or create an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on “Create New Repository” or just “New”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50" y="35713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Differences between Git,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repo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Call it whatever you would like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Ignore directions for you, just change to </a:t>
            </a:r>
            <a:r>
              <a:rPr lang="en-US" b="1" dirty="0" err="1">
                <a:solidFill>
                  <a:srgbClr val="FF0000"/>
                </a:solidFill>
              </a:rPr>
              <a:t>ssh</a:t>
            </a:r>
            <a:r>
              <a:rPr lang="en-US" dirty="0"/>
              <a:t> and copy the link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e.g. </a:t>
            </a:r>
            <a:r>
              <a:rPr lang="en-US" u="sng" dirty="0" err="1">
                <a:solidFill>
                  <a:schemeClr val="hlink"/>
                </a:solidFill>
              </a:rPr>
              <a:t>git@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github.com</a:t>
            </a:r>
            <a:r>
              <a:rPr lang="en-US" u="sng" dirty="0">
                <a:solidFill>
                  <a:schemeClr val="hlink"/>
                </a:solidFill>
              </a:rPr>
              <a:t>:</a:t>
            </a:r>
            <a:r>
              <a:rPr lang="en-US" dirty="0"/>
              <a:t>&lt;user&gt;/test-</a:t>
            </a:r>
            <a:r>
              <a:rPr lang="en-US" dirty="0" err="1"/>
              <a:t>repo.git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D1C031-52B9-471F-3524-87257058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773243"/>
            <a:ext cx="11989690" cy="155550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remote tells you </a:t>
            </a:r>
            <a:r>
              <a:rPr lang="en-US" b="1" dirty="0"/>
              <a:t>which remote repositories you have linked to your local project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		# should return nothing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link our remote repository (accepts 2 values):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repo.git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View remote again</a:t>
            </a:r>
            <a:endParaRPr sz="2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 		# view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as well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8961050" y="3953125"/>
            <a:ext cx="25716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880050" y="3953125"/>
            <a:ext cx="78021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Sync up local code with remote GitHub repo!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Git push </a:t>
            </a:r>
            <a:r>
              <a:rPr lang="en-US" sz="2400" b="1" dirty="0"/>
              <a:t>uploads a local repositories content to a remote repository</a:t>
            </a:r>
            <a:r>
              <a:rPr lang="en-US" sz="2400" dirty="0"/>
              <a:t>. Pushing is how you transfer commits from your local repo to a remote repo</a:t>
            </a:r>
            <a:endParaRPr sz="2400"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1227075" y="4412800"/>
            <a:ext cx="6860850" cy="1456200"/>
            <a:chOff x="2312200" y="4412800"/>
            <a:chExt cx="6860850" cy="1456200"/>
          </a:xfrm>
        </p:grpSpPr>
        <p:sp>
          <p:nvSpPr>
            <p:cNvPr id="376" name="Google Shape;376;p4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sp>
        <p:nvSpPr>
          <p:cNvPr id="379" name="Google Shape;379;p47"/>
          <p:cNvSpPr/>
          <p:nvPr/>
        </p:nvSpPr>
        <p:spPr>
          <a:xfrm>
            <a:off x="9334400" y="4412800"/>
            <a:ext cx="1824900" cy="1456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>
            <a:off x="7944200" y="5396325"/>
            <a:ext cx="17184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7"/>
          <p:cNvSpPr txBox="1"/>
          <p:nvPr/>
        </p:nvSpPr>
        <p:spPr>
          <a:xfrm>
            <a:off x="8424800" y="5072575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GitHub and refresh your page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see the files we have added (and not the ones we’ve ignored)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cool features!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our commits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edit/commit in the browser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do that! Let’s fix the typo and commit 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 now our remote repo is one commit ahead of our local one…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there’s an easier way!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pull combines the fetch and merge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**Must have clear working directory!**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or copy of a remote repo at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your project! (practice)</a:t>
            </a:r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file in your test repo and Add + Commit it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Then push up to your GitHub repo and ensure your new file is there!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Understand basics of version control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Differences between Git, GitHub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Basic Git fluency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559" name="Google Shape;559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560" name="Google Shape;56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using the link: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https://github.com/ResearchComputing/Summer_Camp_2023/blob/main/Day_Three/Using_git/README.md</a:t>
            </a:r>
            <a:r>
              <a:rPr lang="en-US" sz="2400" dirty="0"/>
              <a:t> 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703976" y="1690825"/>
            <a:ext cx="974031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GitHub: Cloud-based storage website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Hosts repositories (“repos”)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Provides a GUI for many Git features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Allows for easy collaboration </a:t>
            </a:r>
          </a:p>
          <a:p>
            <a:pPr lvl="2">
              <a:spcBef>
                <a:spcPts val="1000"/>
              </a:spcBef>
            </a:pPr>
            <a:r>
              <a:rPr lang="en-US" dirty="0"/>
              <a:t>Issues, pull requests </a:t>
            </a:r>
            <a:endParaRPr dirty="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683" y="14069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82" y="3712920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documents, images,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Subversion (</a:t>
            </a:r>
            <a:r>
              <a:rPr lang="en-US" dirty="0" err="1"/>
              <a:t>svn</a:t>
            </a:r>
            <a:r>
              <a:rPr lang="en-US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Mercurial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CVS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etx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  <a:endParaRPr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1781</Words>
  <Application>Microsoft Macintosh PowerPoint</Application>
  <PresentationFormat>Widescreen</PresentationFormat>
  <Paragraphs>335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Consolas</vt:lpstr>
      <vt:lpstr>Courier New</vt:lpstr>
      <vt:lpstr>Arial</vt:lpstr>
      <vt:lpstr>Arial Black</vt:lpstr>
      <vt:lpstr>Calibri</vt:lpstr>
      <vt:lpstr>Office Theme</vt:lpstr>
      <vt:lpstr>PowerPoint Presentation</vt:lpstr>
      <vt:lpstr>Working with Git and GitHub</vt:lpstr>
      <vt:lpstr>My Goal</vt:lpstr>
      <vt:lpstr>Outline</vt:lpstr>
      <vt:lpstr>Have you set up Git/GitHub? </vt:lpstr>
      <vt:lpstr>Git vs GitHub</vt:lpstr>
      <vt:lpstr>What is version control?</vt:lpstr>
      <vt:lpstr>Additional benefits of version control</vt:lpstr>
      <vt:lpstr>Different Version Control Systems</vt:lpstr>
      <vt:lpstr>Getting Started with Git  (local)</vt:lpstr>
      <vt:lpstr>Setting Git up locally</vt:lpstr>
      <vt:lpstr>Logging into RC via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</vt:lpstr>
      <vt:lpstr>Git Status</vt:lpstr>
      <vt:lpstr>Git Ignore</vt:lpstr>
      <vt:lpstr>Git Add</vt:lpstr>
      <vt:lpstr>Git Ignore</vt:lpstr>
      <vt:lpstr>Your Git timeline</vt:lpstr>
      <vt:lpstr>Git Commit</vt:lpstr>
      <vt:lpstr>Git Log</vt:lpstr>
      <vt:lpstr>Getting Started with GitHub (remote)</vt:lpstr>
      <vt:lpstr>GitHub</vt:lpstr>
      <vt:lpstr>GitHub</vt:lpstr>
      <vt:lpstr>Create Repo in GitHub</vt:lpstr>
      <vt:lpstr>Git Remote </vt:lpstr>
      <vt:lpstr>Git Push</vt:lpstr>
      <vt:lpstr>GitHub</vt:lpstr>
      <vt:lpstr>Git Fetch &amp; Merge</vt:lpstr>
      <vt:lpstr>Git Pull</vt:lpstr>
      <vt:lpstr>Git Clone</vt:lpstr>
      <vt:lpstr>Update your project! (practice)</vt:lpstr>
      <vt:lpstr>Review: Learning Goals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Reyes</cp:lastModifiedBy>
  <cp:revision>15</cp:revision>
  <dcterms:modified xsi:type="dcterms:W3CDTF">2023-05-19T17:50:31Z</dcterms:modified>
</cp:coreProperties>
</file>